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70" r:id="rId4"/>
    <p:sldId id="267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52" autoAdjust="0"/>
  </p:normalViewPr>
  <p:slideViewPr>
    <p:cSldViewPr snapToGrid="0">
      <p:cViewPr varScale="1">
        <p:scale>
          <a:sx n="75" d="100"/>
          <a:sy n="75" d="100"/>
        </p:scale>
        <p:origin x="9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C1427-600B-43EA-BE71-70A4E6D8EB4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B26E6-6DE9-4506-9516-67241A0DE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5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setup/production-environment/container-runtim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medium.com/kata-containers/why-kata-containers-doesnt-replace-kubernetes-75e484679727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concepts/containers/runtime-clas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https://kubernetes.io/docs/setup/production-environment/container-runtimes/</a:t>
            </a:r>
            <a:endParaRPr lang="en-US" dirty="0"/>
          </a:p>
          <a:p>
            <a:r>
              <a:rPr lang="en-US" dirty="0">
                <a:hlinkClick r:id="rId4"/>
              </a:rPr>
              <a:t>https://medium.com/kata-containers/why-kata-containers-doesnt-replace-kubernetes-75e484679727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B26E6-6DE9-4506-9516-67241A0DE5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2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B26E6-6DE9-4506-9516-67241A0DE5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83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https://kubernetes.io/docs/concepts/containers/runtime-class/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B26E6-6DE9-4506-9516-67241A0DE5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0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4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2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0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0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9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1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4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32B1D-A2F0-4CE2-A677-C349960F9A1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EB75-7DE1-4D69-9D8E-AE1F5F361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bernetes.io/docs/setup/production-environment/container-runtimes/#cri-o" TargetMode="External"/><Relationship Id="rId5" Type="http://schemas.openxmlformats.org/officeDocument/2006/relationships/hyperlink" Target="https://kubernetes.io/docs/setup/production-environment/container-runtimes/#containerd" TargetMode="External"/><Relationship Id="rId4" Type="http://schemas.openxmlformats.org/officeDocument/2006/relationships/hyperlink" Target="https://kubernetes.io/docs/setup/production-environment/container-runtimes/#dock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Kata Containers Integration in STX</a:t>
            </a:r>
          </a:p>
        </p:txBody>
      </p:sp>
    </p:spTree>
    <p:extLst>
      <p:ext uri="{BB962C8B-B14F-4D97-AF65-F5344CB8AC3E}">
        <p14:creationId xmlns:p14="http://schemas.microsoft.com/office/powerpoint/2010/main" val="258674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miro.medium.com/max/585/0*HALesmtSsuFDwd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972" y="2446062"/>
            <a:ext cx="8599895" cy="402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22" y="0"/>
            <a:ext cx="10515600" cy="1325563"/>
          </a:xfrm>
        </p:spPr>
        <p:txBody>
          <a:bodyPr/>
          <a:lstStyle/>
          <a:p>
            <a:r>
              <a:rPr lang="en-US" dirty="0"/>
              <a:t>Kubernetes Runtimes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45" y="1104244"/>
            <a:ext cx="10515600" cy="4351338"/>
          </a:xfrm>
        </p:spPr>
        <p:txBody>
          <a:bodyPr/>
          <a:lstStyle/>
          <a:p>
            <a:r>
              <a:rPr lang="en-US" b="1" dirty="0">
                <a:hlinkClick r:id="rId4"/>
              </a:rPr>
              <a:t>Docker</a:t>
            </a:r>
            <a:endParaRPr lang="en-US" dirty="0"/>
          </a:p>
          <a:p>
            <a:r>
              <a:rPr lang="en-US" b="1" dirty="0" err="1">
                <a:hlinkClick r:id="rId5"/>
              </a:rPr>
              <a:t>Containerd</a:t>
            </a:r>
            <a:endParaRPr lang="en-US" b="1" dirty="0"/>
          </a:p>
          <a:p>
            <a:r>
              <a:rPr lang="en-US" b="1" dirty="0">
                <a:hlinkClick r:id="rId6"/>
              </a:rPr>
              <a:t>CRI-O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0686" y="3792126"/>
            <a:ext cx="10555357" cy="825083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flow: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629883" y="3735664"/>
            <a:ext cx="1152939" cy="408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RunC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629883" y="4184236"/>
            <a:ext cx="1152939" cy="3970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Kata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0687" y="2726636"/>
            <a:ext cx="10555357" cy="915161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Current flow: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629882" y="3017084"/>
            <a:ext cx="1152939" cy="408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RunC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4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C9D0E35-B9A4-42BF-BFC8-CD456AD13D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844634"/>
              </p:ext>
            </p:extLst>
          </p:nvPr>
        </p:nvGraphicFramePr>
        <p:xfrm>
          <a:off x="589280" y="728345"/>
          <a:ext cx="1078484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920">
                  <a:extLst>
                    <a:ext uri="{9D8B030D-6E8A-4147-A177-3AD203B41FA5}">
                      <a16:colId xmlns:a16="http://schemas.microsoft.com/office/drawing/2014/main" val="2467296199"/>
                    </a:ext>
                  </a:extLst>
                </a:gridCol>
                <a:gridCol w="3815524">
                  <a:extLst>
                    <a:ext uri="{9D8B030D-6E8A-4147-A177-3AD203B41FA5}">
                      <a16:colId xmlns:a16="http://schemas.microsoft.com/office/drawing/2014/main" val="2186909882"/>
                    </a:ext>
                  </a:extLst>
                </a:gridCol>
                <a:gridCol w="5069396">
                  <a:extLst>
                    <a:ext uri="{9D8B030D-6E8A-4147-A177-3AD203B41FA5}">
                      <a16:colId xmlns:a16="http://schemas.microsoft.com/office/drawing/2014/main" val="184734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Containerd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46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Rpm from docker repo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Tarball</a:t>
                      </a:r>
                      <a:r>
                        <a:rPr lang="en-US" dirty="0"/>
                        <a:t> from </a:t>
                      </a:r>
                      <a:r>
                        <a:rPr lang="en-US" dirty="0" err="1"/>
                        <a:t>containerd</a:t>
                      </a:r>
                      <a:r>
                        <a:rPr lang="en-US" dirty="0"/>
                        <a:t>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03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Config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/docker/</a:t>
                      </a:r>
                      <a:r>
                        <a:rPr lang="en-US" dirty="0" err="1"/>
                        <a:t>daemon.json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containerd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config.toml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55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Runtime </a:t>
                      </a:r>
                      <a:r>
                        <a:rPr lang="en-US" dirty="0" err="1"/>
                        <a:t>dir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/var/lib/docker</a:t>
                      </a:r>
                    </a:p>
                    <a:p>
                      <a:r>
                        <a:rPr lang="en-US" dirty="0"/>
                        <a:t>(a 30G dedicated partition to store container image)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 is /var/lib/</a:t>
                      </a:r>
                      <a:r>
                        <a:rPr lang="en-US" dirty="0" err="1"/>
                        <a:t>containerd</a:t>
                      </a:r>
                      <a:endParaRPr lang="en-US" dirty="0"/>
                    </a:p>
                    <a:p>
                      <a:r>
                        <a:rPr lang="en-US" dirty="0"/>
                        <a:t>Config to /var/lib/docker the same as docker, in order to avoid 2 disk partition for container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956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crictl</a:t>
                      </a:r>
                      <a:r>
                        <a:rPr lang="en-US" dirty="0"/>
                        <a:t>: support most container operation like docker.</a:t>
                      </a:r>
                    </a:p>
                    <a:p>
                      <a:r>
                        <a:rPr lang="en-US" dirty="0"/>
                        <a:t>Doesn’t support push cmd. Need use docker to pull/push image to local registry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318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SDK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Python SDK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  <a:p>
                      <a:r>
                        <a:rPr lang="en-US" dirty="0"/>
                        <a:t>Use subprocess to call </a:t>
                      </a:r>
                      <a:r>
                        <a:rPr lang="en-US" dirty="0" err="1"/>
                        <a:t>crictl</a:t>
                      </a:r>
                      <a:r>
                        <a:rPr lang="en-US" dirty="0"/>
                        <a:t> to do the operation.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813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Insecure registry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Config in </a:t>
                      </a:r>
                      <a:r>
                        <a:rPr lang="en-US" dirty="0" err="1"/>
                        <a:t>daemon.json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Config in </a:t>
                      </a:r>
                      <a:r>
                        <a:rPr lang="en-US" dirty="0" err="1"/>
                        <a:t>config.toml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173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Secure registry with auth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Docker login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Config in </a:t>
                      </a:r>
                      <a:r>
                        <a:rPr lang="en-US" dirty="0" err="1"/>
                        <a:t>config.toml</a:t>
                      </a:r>
                      <a:r>
                        <a:rPr lang="en-US" dirty="0"/>
                        <a:t>/pass parameters in </a:t>
                      </a:r>
                      <a:r>
                        <a:rPr lang="en-US" dirty="0" err="1"/>
                        <a:t>crictl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49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proxy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http-</a:t>
                      </a:r>
                      <a:r>
                        <a:rPr lang="en-US" dirty="0" err="1"/>
                        <a:t>proxy.conf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Share the same format conf file as docker.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28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02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</p:spPr>
        <p:txBody>
          <a:bodyPr/>
          <a:lstStyle/>
          <a:p>
            <a:r>
              <a:rPr lang="en-US" dirty="0"/>
              <a:t>How to select kata runtime?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2932"/>
            <a:ext cx="5065643" cy="3861151"/>
          </a:xfrm>
        </p:spPr>
        <p:txBody>
          <a:bodyPr>
            <a:normAutofit/>
          </a:bodyPr>
          <a:lstStyle/>
          <a:p>
            <a:r>
              <a:rPr lang="en-US" dirty="0"/>
              <a:t>Annotation (Deprecated)</a:t>
            </a:r>
          </a:p>
          <a:p>
            <a:pPr marL="457200" lvl="1" indent="0">
              <a:buNone/>
            </a:pPr>
            <a:r>
              <a:rPr lang="en-US" sz="1600" dirty="0" err="1"/>
              <a:t>apiVersion</a:t>
            </a:r>
            <a:r>
              <a:rPr lang="en-US" sz="1600" dirty="0"/>
              <a:t>: v1</a:t>
            </a:r>
          </a:p>
          <a:p>
            <a:pPr marL="457200" lvl="1" indent="0">
              <a:buNone/>
            </a:pPr>
            <a:r>
              <a:rPr lang="en-US" sz="1600" dirty="0"/>
              <a:t>kind: Pod</a:t>
            </a:r>
          </a:p>
          <a:p>
            <a:pPr marL="457200" lvl="1" indent="0">
              <a:buNone/>
            </a:pPr>
            <a:r>
              <a:rPr lang="en-US" sz="1600" dirty="0"/>
              <a:t>metadata:</a:t>
            </a:r>
          </a:p>
          <a:p>
            <a:pPr marL="457200" lvl="1" indent="0">
              <a:buNone/>
            </a:pPr>
            <a:r>
              <a:rPr lang="en-US" sz="1600" dirty="0"/>
              <a:t>annotations:</a:t>
            </a:r>
          </a:p>
          <a:p>
            <a:pPr marL="457200" lvl="1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io.kubernetes.cri.untrusted</a:t>
            </a:r>
            <a:r>
              <a:rPr lang="en-US" sz="1600" dirty="0"/>
              <a:t>-workload: "true"</a:t>
            </a:r>
          </a:p>
          <a:p>
            <a:pPr marL="457200" lvl="1" indent="0">
              <a:buNone/>
            </a:pPr>
            <a:endParaRPr lang="en-US" sz="1600" i="1" dirty="0">
              <a:solidFill>
                <a:srgbClr val="7030A0"/>
              </a:solidFill>
            </a:endParaRPr>
          </a:p>
          <a:p>
            <a:pPr marL="457200" lvl="1" indent="0">
              <a:buNone/>
            </a:pPr>
            <a:r>
              <a:rPr lang="en-US" sz="1600" i="1" dirty="0" err="1">
                <a:solidFill>
                  <a:srgbClr val="7030A0"/>
                </a:solidFill>
              </a:rPr>
              <a:t>Config</a:t>
            </a:r>
            <a:r>
              <a:rPr lang="en-US" sz="1600" i="1" dirty="0">
                <a:solidFill>
                  <a:srgbClr val="7030A0"/>
                </a:solidFill>
              </a:rPr>
              <a:t> in </a:t>
            </a:r>
            <a:r>
              <a:rPr lang="en-US" sz="1600" i="1" dirty="0" err="1">
                <a:solidFill>
                  <a:srgbClr val="7030A0"/>
                </a:solidFill>
              </a:rPr>
              <a:t>containerd</a:t>
            </a:r>
            <a:r>
              <a:rPr lang="en-US" sz="1600" i="1" dirty="0">
                <a:solidFill>
                  <a:srgbClr val="7030A0"/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en-US" sz="1600" i="1" dirty="0">
                <a:solidFill>
                  <a:srgbClr val="7030A0"/>
                </a:solidFill>
              </a:rPr>
              <a:t>[</a:t>
            </a:r>
            <a:r>
              <a:rPr lang="en-US" sz="1600" i="1" dirty="0" err="1">
                <a:solidFill>
                  <a:srgbClr val="7030A0"/>
                </a:solidFill>
              </a:rPr>
              <a:t>plugins.cri.containerd.untrusted_workload_runtime</a:t>
            </a:r>
            <a:r>
              <a:rPr lang="en-US" sz="1600" i="1" dirty="0">
                <a:solidFill>
                  <a:srgbClr val="7030A0"/>
                </a:solidFill>
              </a:rPr>
              <a:t>]</a:t>
            </a:r>
          </a:p>
          <a:p>
            <a:pPr marL="457200" lvl="1" indent="0">
              <a:buNone/>
            </a:pPr>
            <a:r>
              <a:rPr lang="en-US" sz="1600" i="1" dirty="0">
                <a:solidFill>
                  <a:srgbClr val="7030A0"/>
                </a:solidFill>
              </a:rPr>
              <a:t>      </a:t>
            </a:r>
            <a:r>
              <a:rPr lang="en-US" sz="1600" i="1" dirty="0" err="1">
                <a:solidFill>
                  <a:srgbClr val="7030A0"/>
                </a:solidFill>
              </a:rPr>
              <a:t>runtime_type</a:t>
            </a:r>
            <a:r>
              <a:rPr lang="en-US" sz="1600" i="1" dirty="0">
                <a:solidFill>
                  <a:srgbClr val="7030A0"/>
                </a:solidFill>
              </a:rPr>
              <a:t> = "io.containerd.kata.v2“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37845" y="2202932"/>
            <a:ext cx="5280999" cy="40301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Runtime Class(Recommended)</a:t>
            </a:r>
          </a:p>
          <a:p>
            <a:pPr marL="457200" lvl="1" indent="0">
              <a:buNone/>
            </a:pPr>
            <a:r>
              <a:rPr lang="en-US" sz="1700" dirty="0"/>
              <a:t>kind: </a:t>
            </a:r>
            <a:r>
              <a:rPr lang="en-US" sz="1700" dirty="0" err="1"/>
              <a:t>RuntimeClass</a:t>
            </a:r>
            <a:endParaRPr lang="en-US" sz="1700" dirty="0"/>
          </a:p>
          <a:p>
            <a:pPr marL="457200" lvl="1" indent="0">
              <a:buNone/>
            </a:pPr>
            <a:r>
              <a:rPr lang="en-US" sz="1700" dirty="0" err="1"/>
              <a:t>apiVersion</a:t>
            </a:r>
            <a:r>
              <a:rPr lang="en-US" sz="1700" dirty="0"/>
              <a:t>: node.k8s.io/v1beta1</a:t>
            </a:r>
          </a:p>
          <a:p>
            <a:pPr marL="457200" lvl="1" indent="0">
              <a:buNone/>
            </a:pPr>
            <a:r>
              <a:rPr lang="en-US" sz="1700" dirty="0"/>
              <a:t>metadata:</a:t>
            </a:r>
          </a:p>
          <a:p>
            <a:pPr marL="457200" lvl="1" indent="0">
              <a:buNone/>
            </a:pPr>
            <a:r>
              <a:rPr lang="en-US" sz="1700" dirty="0"/>
              <a:t>    name: kata-containers</a:t>
            </a:r>
          </a:p>
          <a:p>
            <a:pPr marL="457200" lvl="1" indent="0">
              <a:buNone/>
            </a:pPr>
            <a:r>
              <a:rPr lang="en-US" sz="1700" dirty="0"/>
              <a:t>handler: kata</a:t>
            </a:r>
          </a:p>
          <a:p>
            <a:pPr marL="457200" lvl="1" indent="0">
              <a:buNone/>
            </a:pPr>
            <a:r>
              <a:rPr lang="en-US" sz="1700" dirty="0"/>
              <a:t>---</a:t>
            </a:r>
          </a:p>
          <a:p>
            <a:pPr marL="457200" lvl="1" indent="0">
              <a:buNone/>
            </a:pPr>
            <a:r>
              <a:rPr lang="en-US" sz="1700" dirty="0" err="1"/>
              <a:t>apiVersion</a:t>
            </a:r>
            <a:r>
              <a:rPr lang="en-US" sz="1700" dirty="0"/>
              <a:t>: v1</a:t>
            </a:r>
          </a:p>
          <a:p>
            <a:pPr marL="457200" lvl="1" indent="0">
              <a:buNone/>
            </a:pPr>
            <a:r>
              <a:rPr lang="en-US" sz="1700" dirty="0"/>
              <a:t>kind: Pod</a:t>
            </a:r>
          </a:p>
          <a:p>
            <a:pPr marL="457200" lvl="1" indent="0">
              <a:buNone/>
            </a:pPr>
            <a:r>
              <a:rPr lang="en-US" sz="1700" dirty="0"/>
              <a:t>spec:</a:t>
            </a:r>
          </a:p>
          <a:p>
            <a:pPr marL="457200" lvl="1" indent="0">
              <a:buNone/>
            </a:pPr>
            <a:r>
              <a:rPr lang="en-US" sz="1700" dirty="0"/>
              <a:t>  </a:t>
            </a:r>
            <a:r>
              <a:rPr lang="en-US" sz="1700" dirty="0" err="1"/>
              <a:t>runtimeClassName</a:t>
            </a:r>
            <a:r>
              <a:rPr lang="en-US" sz="1700" dirty="0"/>
              <a:t>: kata-containers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altLang="zh-CN" sz="1700" i="1" dirty="0" err="1">
                <a:solidFill>
                  <a:srgbClr val="7030A0"/>
                </a:solidFill>
              </a:rPr>
              <a:t>Config</a:t>
            </a:r>
            <a:r>
              <a:rPr lang="en-US" altLang="zh-CN" sz="1700" i="1" dirty="0">
                <a:solidFill>
                  <a:srgbClr val="7030A0"/>
                </a:solidFill>
              </a:rPr>
              <a:t> in </a:t>
            </a:r>
            <a:r>
              <a:rPr lang="en-US" altLang="zh-CN" sz="1700" i="1" dirty="0" err="1">
                <a:solidFill>
                  <a:srgbClr val="7030A0"/>
                </a:solidFill>
              </a:rPr>
              <a:t>containerd</a:t>
            </a:r>
            <a:r>
              <a:rPr lang="en-US" altLang="zh-CN" sz="1700" i="1" dirty="0">
                <a:solidFill>
                  <a:srgbClr val="7030A0"/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en-US" sz="1700" i="1" dirty="0">
                <a:solidFill>
                  <a:srgbClr val="7030A0"/>
                </a:solidFill>
              </a:rPr>
              <a:t> [</a:t>
            </a:r>
            <a:r>
              <a:rPr lang="en-US" sz="1700" i="1" dirty="0" err="1">
                <a:solidFill>
                  <a:srgbClr val="7030A0"/>
                </a:solidFill>
              </a:rPr>
              <a:t>plugins.cri.containerd.runtimes.kata</a:t>
            </a:r>
            <a:r>
              <a:rPr lang="en-US" sz="1700" i="1" dirty="0">
                <a:solidFill>
                  <a:srgbClr val="7030A0"/>
                </a:solidFill>
              </a:rPr>
              <a:t>]</a:t>
            </a:r>
          </a:p>
          <a:p>
            <a:pPr marL="457200" lvl="1" indent="0">
              <a:buNone/>
            </a:pPr>
            <a:r>
              <a:rPr lang="en-US" sz="1700" i="1" dirty="0">
                <a:solidFill>
                  <a:srgbClr val="7030A0"/>
                </a:solidFill>
              </a:rPr>
              <a:t>          </a:t>
            </a:r>
            <a:r>
              <a:rPr lang="en-US" sz="1700" i="1" dirty="0" err="1">
                <a:solidFill>
                  <a:srgbClr val="7030A0"/>
                </a:solidFill>
              </a:rPr>
              <a:t>runtime_type</a:t>
            </a:r>
            <a:r>
              <a:rPr lang="en-US" sz="1700" i="1" dirty="0">
                <a:solidFill>
                  <a:srgbClr val="7030A0"/>
                </a:solidFill>
              </a:rPr>
              <a:t> = "io.containerd.kata.v2"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441174"/>
            <a:ext cx="979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By default it is with </a:t>
            </a:r>
            <a:r>
              <a:rPr lang="en-US" sz="2800" b="1" dirty="0" err="1"/>
              <a:t>runc</a:t>
            </a:r>
            <a:r>
              <a:rPr lang="en-US" sz="2800" b="1" dirty="0"/>
              <a:t>, need select kata explicitly in pod spec:</a:t>
            </a:r>
          </a:p>
        </p:txBody>
      </p:sp>
    </p:spTree>
    <p:extLst>
      <p:ext uri="{BB962C8B-B14F-4D97-AF65-F5344CB8AC3E}">
        <p14:creationId xmlns:p14="http://schemas.microsoft.com/office/powerpoint/2010/main" val="208399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8B81-603B-46B1-A9A7-DE247FD3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9C6-516F-4A39-9F15-F8B0BC696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kata repo, add kata rpm to iso.</a:t>
            </a:r>
          </a:p>
          <a:p>
            <a:r>
              <a:rPr lang="en-US" dirty="0"/>
              <a:t>Add </a:t>
            </a:r>
            <a:r>
              <a:rPr lang="en-US" dirty="0" err="1"/>
              <a:t>containerd</a:t>
            </a:r>
            <a:r>
              <a:rPr lang="en-US" dirty="0"/>
              <a:t>/</a:t>
            </a:r>
            <a:r>
              <a:rPr lang="en-US" dirty="0" err="1"/>
              <a:t>runc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</a:t>
            </a:r>
            <a:r>
              <a:rPr lang="en-US" dirty="0" err="1"/>
              <a:t>tarball</a:t>
            </a:r>
            <a:r>
              <a:rPr lang="en-US" dirty="0"/>
              <a:t>, and </a:t>
            </a:r>
            <a:r>
              <a:rPr lang="en-US" dirty="0" err="1"/>
              <a:t>crictl</a:t>
            </a:r>
            <a:r>
              <a:rPr lang="en-US" dirty="0"/>
              <a:t> binary.</a:t>
            </a:r>
          </a:p>
          <a:p>
            <a:r>
              <a:rPr lang="en-US" dirty="0"/>
              <a:t>Configure </a:t>
            </a:r>
            <a:r>
              <a:rPr lang="en-US" dirty="0" err="1"/>
              <a:t>kubelet</a:t>
            </a:r>
            <a:r>
              <a:rPr lang="en-US" dirty="0"/>
              <a:t>/</a:t>
            </a:r>
            <a:r>
              <a:rPr lang="en-US" dirty="0" err="1"/>
              <a:t>kubeadm</a:t>
            </a:r>
            <a:r>
              <a:rPr lang="en-US" dirty="0"/>
              <a:t> to use </a:t>
            </a:r>
            <a:r>
              <a:rPr lang="en-US" dirty="0" err="1"/>
              <a:t>containerd</a:t>
            </a:r>
            <a:r>
              <a:rPr lang="en-US" dirty="0"/>
              <a:t>.</a:t>
            </a:r>
          </a:p>
          <a:p>
            <a:r>
              <a:rPr lang="en-US" dirty="0"/>
              <a:t>Configure </a:t>
            </a:r>
            <a:r>
              <a:rPr lang="en-US" dirty="0" err="1"/>
              <a:t>containerd</a:t>
            </a:r>
            <a:r>
              <a:rPr lang="en-US" dirty="0"/>
              <a:t> to support proxy/insecure registry/secure registry(local registry) etc.</a:t>
            </a:r>
          </a:p>
        </p:txBody>
      </p:sp>
    </p:spTree>
    <p:extLst>
      <p:ext uri="{BB962C8B-B14F-4D97-AF65-F5344CB8AC3E}">
        <p14:creationId xmlns:p14="http://schemas.microsoft.com/office/powerpoint/2010/main" val="193237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A367-8751-47B3-8E2C-7EDE6E797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has been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5B7AF-9066-4B50-9F16-6F5FBA0AE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Pass AIO-SX/AIO-DX/Multi node deployment with below 3 cases:</a:t>
            </a:r>
          </a:p>
          <a:p>
            <a:pPr marL="514350" indent="-514350">
              <a:buAutoNum type="alphaLcPeriod"/>
            </a:pPr>
            <a:r>
              <a:rPr lang="en-US" dirty="0"/>
              <a:t>without private registry + no proxy</a:t>
            </a:r>
          </a:p>
          <a:p>
            <a:pPr marL="514350" indent="-514350">
              <a:buAutoNum type="alphaLcPeriod"/>
            </a:pPr>
            <a:r>
              <a:rPr lang="en-US" dirty="0"/>
              <a:t>with private registry + no proxy</a:t>
            </a:r>
          </a:p>
          <a:p>
            <a:pPr marL="514350" indent="-514350">
              <a:buAutoNum type="alphaLcPeriod"/>
            </a:pPr>
            <a:r>
              <a:rPr lang="en-US" dirty="0"/>
              <a:t>with private registry + proxy</a:t>
            </a:r>
          </a:p>
          <a:p>
            <a:pPr marL="0" indent="0">
              <a:buNone/>
            </a:pPr>
            <a:r>
              <a:rPr lang="en-US" dirty="0"/>
              <a:t>Verified </a:t>
            </a:r>
            <a:r>
              <a:rPr lang="en-US" dirty="0" err="1"/>
              <a:t>vm</a:t>
            </a:r>
            <a:r>
              <a:rPr lang="en-US" dirty="0"/>
              <a:t> could be created successfully by </a:t>
            </a:r>
            <a:r>
              <a:rPr lang="en-US" dirty="0" err="1"/>
              <a:t>openstack</a:t>
            </a:r>
            <a:r>
              <a:rPr lang="en-US" dirty="0"/>
              <a:t> and kata container could be run successfully also.</a:t>
            </a:r>
          </a:p>
          <a:p>
            <a:r>
              <a:rPr lang="en-US" dirty="0" err="1"/>
              <a:t>Swact</a:t>
            </a:r>
            <a:r>
              <a:rPr lang="en-US" dirty="0"/>
              <a:t>/</a:t>
            </a:r>
            <a:r>
              <a:rPr lang="en-US" dirty="0" err="1"/>
              <a:t>lock&amp;unlock</a:t>
            </a:r>
            <a:r>
              <a:rPr lang="en-US" dirty="0"/>
              <a:t>/</a:t>
            </a:r>
            <a:r>
              <a:rPr lang="en-US" dirty="0" err="1"/>
              <a:t>remove&amp;apply</a:t>
            </a:r>
            <a:r>
              <a:rPr lang="en-US" dirty="0"/>
              <a:t> application.</a:t>
            </a:r>
          </a:p>
          <a:p>
            <a:endParaRPr lang="en-US" dirty="0"/>
          </a:p>
          <a:p>
            <a:r>
              <a:rPr lang="en-US" dirty="0"/>
              <a:t>Sanity &amp; Regression test is </a:t>
            </a:r>
            <a:r>
              <a:rPr lang="en-US"/>
              <a:t>under going.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4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2919</TotalTime>
  <Words>483</Words>
  <Application>Microsoft Office PowerPoint</Application>
  <PresentationFormat>Widescreen</PresentationFormat>
  <Paragraphs>87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Kata Containers Integration in STX</vt:lpstr>
      <vt:lpstr>Kubernetes Runtimes</vt:lpstr>
      <vt:lpstr>PowerPoint Presentation</vt:lpstr>
      <vt:lpstr>How to select kata runtime?</vt:lpstr>
      <vt:lpstr>Main Task</vt:lpstr>
      <vt:lpstr>Test has been done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 Containers Integration in STX</dc:title>
  <dc:creator>Lin, Shuicheng</dc:creator>
  <cp:keywords>CTPClassification=CTP_NT</cp:keywords>
  <cp:lastModifiedBy>Lin, Shuicheng</cp:lastModifiedBy>
  <cp:revision>116</cp:revision>
  <dcterms:created xsi:type="dcterms:W3CDTF">2019-08-19T08:15:59Z</dcterms:created>
  <dcterms:modified xsi:type="dcterms:W3CDTF">2019-10-15T10:32:52Z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8f4a62f9-6616-49c3-aeb5-646d15963558</vt:lpwstr>
  </property>
  <property fmtid="{D5CDD505-2E9C-101B-9397-08002B2CF9AE}" pid="3" name="CTP_TimeStamp">
    <vt:lpwstr>2019-10-15 10:32:52Z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